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4" r:id="rId3"/>
    <p:sldId id="275" r:id="rId4"/>
    <p:sldId id="260" r:id="rId5"/>
    <p:sldId id="270" r:id="rId6"/>
    <p:sldId id="268" r:id="rId7"/>
    <p:sldId id="273" r:id="rId8"/>
    <p:sldId id="263" r:id="rId9"/>
    <p:sldId id="276" r:id="rId10"/>
    <p:sldId id="265" r:id="rId11"/>
    <p:sldId id="266" r:id="rId12"/>
    <p:sldId id="267" r:id="rId13"/>
    <p:sldId id="272" r:id="rId14"/>
    <p:sldId id="274" r:id="rId15"/>
    <p:sldId id="278" r:id="rId16"/>
    <p:sldId id="279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19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24.12.2023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140968"/>
            <a:ext cx="7772400" cy="324036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Итоги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Года педагога и наставника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2"/>
            <a:ext cx="9144000" cy="370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4"/>
    </mc:Choice>
    <mc:Fallback xmlns="">
      <p:transition spd="slow" advTm="937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19256" cy="576064"/>
          </a:xfrm>
        </p:spPr>
        <p:txBody>
          <a:bodyPr>
            <a:noAutofit/>
          </a:bodyPr>
          <a:lstStyle/>
          <a:p>
            <a:r>
              <a:rPr lang="ru-RU" sz="2400" dirty="0"/>
              <a:t>М</a:t>
            </a:r>
            <a:r>
              <a:rPr lang="ru-RU" sz="2400" dirty="0" smtClean="0"/>
              <a:t>униципальный </a:t>
            </a:r>
            <a:r>
              <a:rPr lang="ru-RU" sz="2400" dirty="0"/>
              <a:t>конкурс «Лучший наставник -2023».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 </a:t>
            </a:r>
            <a:r>
              <a:rPr lang="ru-RU" sz="2400" dirty="0"/>
              <a:t>конкурсе приняли участие педагоги общеобразовательных организаций </a:t>
            </a:r>
            <a:r>
              <a:rPr lang="ru-RU" sz="2400" dirty="0" err="1"/>
              <a:t>кожууна</a:t>
            </a:r>
            <a:r>
              <a:rPr lang="ru-RU" sz="2400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133017"/>
            <a:ext cx="4678238" cy="34563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132856"/>
            <a:ext cx="441719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7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0"/>
    </mc:Choice>
    <mc:Fallback xmlns="">
      <p:transition spd="slow" advTm="27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93808"/>
          </a:xfrm>
        </p:spPr>
        <p:txBody>
          <a:bodyPr/>
          <a:lstStyle/>
          <a:p>
            <a:r>
              <a:rPr lang="en-US" dirty="0" smtClean="0"/>
              <a:t>I </a:t>
            </a:r>
            <a:r>
              <a:rPr lang="ru-RU" dirty="0" smtClean="0"/>
              <a:t>место – </a:t>
            </a:r>
            <a:r>
              <a:rPr lang="ru-RU" dirty="0" err="1" smtClean="0"/>
              <a:t>Ондар</a:t>
            </a:r>
            <a:r>
              <a:rPr lang="ru-RU" dirty="0" smtClean="0"/>
              <a:t> </a:t>
            </a:r>
            <a:r>
              <a:rPr lang="ru-RU" dirty="0" err="1" smtClean="0"/>
              <a:t>Саяна</a:t>
            </a:r>
            <a:r>
              <a:rPr lang="ru-RU" dirty="0" smtClean="0"/>
              <a:t> </a:t>
            </a:r>
            <a:r>
              <a:rPr lang="ru-RU" dirty="0" err="1" smtClean="0"/>
              <a:t>Салчаковна</a:t>
            </a:r>
            <a:r>
              <a:rPr lang="en-US" dirty="0" smtClean="0"/>
              <a:t>,</a:t>
            </a:r>
            <a:r>
              <a:rPr lang="ru-RU" dirty="0" smtClean="0"/>
              <a:t> учитель математики МБОУ СОШ </a:t>
            </a:r>
            <a:r>
              <a:rPr lang="ru-RU" dirty="0" err="1" smtClean="0"/>
              <a:t>им.Ш.Ч.Сат</a:t>
            </a:r>
            <a:r>
              <a:rPr lang="ru-RU" dirty="0" smtClean="0"/>
              <a:t> </a:t>
            </a:r>
            <a:r>
              <a:rPr lang="ru-RU" dirty="0" err="1" smtClean="0"/>
              <a:t>с.Чаа</a:t>
            </a:r>
            <a:r>
              <a:rPr lang="ru-RU" dirty="0" smtClean="0"/>
              <a:t>-Холь;</a:t>
            </a:r>
          </a:p>
          <a:p>
            <a:r>
              <a:rPr lang="en-US" dirty="0" smtClean="0"/>
              <a:t>II </a:t>
            </a:r>
            <a:r>
              <a:rPr lang="ru-RU" dirty="0" smtClean="0"/>
              <a:t>место – </a:t>
            </a:r>
            <a:r>
              <a:rPr lang="ru-RU" dirty="0" err="1" smtClean="0"/>
              <a:t>Монгуш</a:t>
            </a:r>
            <a:r>
              <a:rPr lang="ru-RU" dirty="0" smtClean="0"/>
              <a:t> Татьяна </a:t>
            </a:r>
            <a:r>
              <a:rPr lang="ru-RU" dirty="0" err="1" smtClean="0"/>
              <a:t>Базыровна</a:t>
            </a:r>
            <a:r>
              <a:rPr lang="en-US" dirty="0" smtClean="0"/>
              <a:t>,</a:t>
            </a:r>
            <a:r>
              <a:rPr lang="ru-RU" dirty="0" smtClean="0"/>
              <a:t> учитель русского языка и литературы МБОУ СОШ </a:t>
            </a:r>
            <a:r>
              <a:rPr lang="ru-RU" dirty="0" err="1" smtClean="0"/>
              <a:t>с.Ак-Дуруг</a:t>
            </a:r>
            <a:r>
              <a:rPr lang="ru-RU" dirty="0" smtClean="0"/>
              <a:t>;</a:t>
            </a:r>
          </a:p>
          <a:p>
            <a:r>
              <a:rPr lang="en-US" dirty="0" smtClean="0"/>
              <a:t>III </a:t>
            </a:r>
            <a:r>
              <a:rPr lang="ru-RU" dirty="0" smtClean="0"/>
              <a:t>место – </a:t>
            </a:r>
            <a:r>
              <a:rPr lang="ru-RU" dirty="0" err="1" smtClean="0"/>
              <a:t>Хунай-оол</a:t>
            </a:r>
            <a:r>
              <a:rPr lang="ru-RU" dirty="0" smtClean="0"/>
              <a:t> </a:t>
            </a:r>
            <a:r>
              <a:rPr lang="ru-RU" dirty="0" smtClean="0"/>
              <a:t>Ольга </a:t>
            </a:r>
            <a:r>
              <a:rPr lang="ru-RU" dirty="0" err="1" smtClean="0"/>
              <a:t>Окпан-ооловна</a:t>
            </a:r>
            <a:r>
              <a:rPr lang="en-US" dirty="0" smtClean="0"/>
              <a:t>,</a:t>
            </a:r>
            <a:r>
              <a:rPr lang="ru-RU" dirty="0" smtClean="0"/>
              <a:t> </a:t>
            </a:r>
            <a:r>
              <a:rPr lang="ru-RU" dirty="0" smtClean="0"/>
              <a:t>учитель физики МОУ СОШ </a:t>
            </a:r>
            <a:r>
              <a:rPr lang="ru-RU" dirty="0" err="1" smtClean="0"/>
              <a:t>им.Ш.Ч.Сат</a:t>
            </a:r>
            <a:r>
              <a:rPr lang="ru-RU" dirty="0" smtClean="0"/>
              <a:t> </a:t>
            </a:r>
            <a:r>
              <a:rPr lang="ru-RU" dirty="0" err="1" smtClean="0"/>
              <a:t>с.Чаа</a:t>
            </a:r>
            <a:r>
              <a:rPr lang="ru-RU" dirty="0" smtClean="0"/>
              <a:t>-Холь.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81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5"/>
    </mc:Choice>
    <mc:Fallback xmlns="">
      <p:transition spd="slow" advTm="1257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435280" cy="86409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Конкурс среди педагогов-мужчин</a:t>
            </a:r>
            <a:br>
              <a:rPr lang="ru-RU" sz="2400" dirty="0" smtClean="0"/>
            </a:br>
            <a:r>
              <a:rPr lang="ru-RU" sz="2400" dirty="0" smtClean="0"/>
              <a:t> «Лучший педагог-мужчина 2023»</a:t>
            </a:r>
            <a:br>
              <a:rPr lang="ru-RU" sz="2400" dirty="0" smtClean="0"/>
            </a:br>
            <a:r>
              <a:rPr lang="ru-RU" sz="2400" dirty="0" smtClean="0"/>
              <a:t>Победитель муниципального этапа</a:t>
            </a:r>
            <a:br>
              <a:rPr lang="ru-RU" sz="2400" dirty="0" smtClean="0"/>
            </a:br>
            <a:r>
              <a:rPr lang="ru-RU" sz="2400" dirty="0" err="1" smtClean="0"/>
              <a:t>Сундуй</a:t>
            </a:r>
            <a:r>
              <a:rPr lang="ru-RU" sz="2400" dirty="0" smtClean="0"/>
              <a:t> Вячеслав Владимирович – учитель</a:t>
            </a:r>
            <a:r>
              <a:rPr lang="ru-RU" sz="2400" dirty="0"/>
              <a:t> </a:t>
            </a:r>
            <a:r>
              <a:rPr lang="ru-RU" sz="2400" dirty="0" smtClean="0"/>
              <a:t>физической культуры МБОУ СОШ </a:t>
            </a:r>
            <a:r>
              <a:rPr lang="ru-RU" sz="2400" dirty="0" err="1" smtClean="0"/>
              <a:t>им.Ш.Ч.Сат</a:t>
            </a:r>
            <a:r>
              <a:rPr lang="ru-RU" sz="2400" dirty="0" smtClean="0"/>
              <a:t> </a:t>
            </a:r>
            <a:r>
              <a:rPr lang="ru-RU" sz="2400" dirty="0" err="1" smtClean="0"/>
              <a:t>с.Чаа</a:t>
            </a:r>
            <a:r>
              <a:rPr lang="ru-RU" sz="2400" dirty="0" smtClean="0"/>
              <a:t>-Холь.  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4606651" cy="43243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1" y="2204864"/>
            <a:ext cx="4287717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5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4"/>
    </mc:Choice>
    <mc:Fallback xmlns="">
      <p:transition spd="slow" advTm="1500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82168" cy="1426170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effectLst/>
              </a:rPr>
              <a:t>Всероссийский конкурс на лучшее сочинение о своей культуре на русском языке и лучшее описание русской культуры на родном языке. </a:t>
            </a:r>
            <a:r>
              <a:rPr lang="ru-RU" sz="2200" dirty="0" smtClean="0">
                <a:effectLst/>
              </a:rPr>
              <a:t/>
            </a:r>
            <a:br>
              <a:rPr lang="ru-RU" sz="2200" dirty="0" smtClean="0">
                <a:effectLst/>
              </a:rPr>
            </a:br>
            <a:r>
              <a:rPr lang="ru-RU" sz="2200" dirty="0" smtClean="0">
                <a:effectLst/>
              </a:rPr>
              <a:t>Учащиеся </a:t>
            </a:r>
            <a:r>
              <a:rPr lang="ru-RU" sz="2200" dirty="0">
                <a:effectLst/>
              </a:rPr>
              <a:t>7 класса МБОУ СОШ </a:t>
            </a:r>
            <a:r>
              <a:rPr lang="ru-RU" sz="2200" dirty="0" err="1">
                <a:effectLst/>
              </a:rPr>
              <a:t>им.Ш.Ч.Сат</a:t>
            </a:r>
            <a:r>
              <a:rPr lang="ru-RU" sz="2200" dirty="0">
                <a:effectLst/>
              </a:rPr>
              <a:t> </a:t>
            </a:r>
            <a:r>
              <a:rPr lang="ru-RU" sz="2200" dirty="0" err="1">
                <a:effectLst/>
              </a:rPr>
              <a:t>с.Чаа</a:t>
            </a:r>
            <a:r>
              <a:rPr lang="ru-RU" sz="2200" dirty="0">
                <a:effectLst/>
              </a:rPr>
              <a:t>-Холь – </a:t>
            </a:r>
            <a:r>
              <a:rPr lang="ru-RU" sz="2200" dirty="0" err="1">
                <a:effectLst/>
              </a:rPr>
              <a:t>Норбу</a:t>
            </a:r>
            <a:r>
              <a:rPr lang="ru-RU" sz="2200" dirty="0">
                <a:effectLst/>
              </a:rPr>
              <a:t> </a:t>
            </a:r>
            <a:r>
              <a:rPr lang="ru-RU" sz="2200" dirty="0" err="1">
                <a:effectLst/>
              </a:rPr>
              <a:t>Амита</a:t>
            </a:r>
            <a:r>
              <a:rPr lang="ru-RU" sz="2200" dirty="0">
                <a:effectLst/>
              </a:rPr>
              <a:t>, </a:t>
            </a:r>
            <a:r>
              <a:rPr lang="ru-RU" sz="2200" dirty="0" smtClean="0">
                <a:effectLst/>
              </a:rPr>
              <a:t>Серен-</a:t>
            </a:r>
            <a:r>
              <a:rPr lang="ru-RU" sz="2200" dirty="0" err="1" smtClean="0">
                <a:effectLst/>
              </a:rPr>
              <a:t>Доржу</a:t>
            </a:r>
            <a:r>
              <a:rPr lang="ru-RU" sz="2200" dirty="0" smtClean="0">
                <a:effectLst/>
              </a:rPr>
              <a:t> </a:t>
            </a:r>
            <a:r>
              <a:rPr lang="ru-RU" sz="2200" dirty="0" err="1" smtClean="0">
                <a:effectLst/>
              </a:rPr>
              <a:t>Севил</a:t>
            </a:r>
            <a:r>
              <a:rPr lang="ru-RU" sz="2200" dirty="0" smtClean="0">
                <a:effectLst/>
              </a:rPr>
              <a:t>.</a:t>
            </a:r>
            <a:br>
              <a:rPr lang="ru-RU" sz="2200" dirty="0" smtClean="0">
                <a:effectLst/>
              </a:rPr>
            </a:br>
            <a:r>
              <a:rPr lang="ru-RU" sz="2200" dirty="0" smtClean="0">
                <a:effectLst/>
              </a:rPr>
              <a:t>Руководитель: </a:t>
            </a:r>
            <a:r>
              <a:rPr lang="ru-RU" sz="2200" dirty="0" err="1" smtClean="0">
                <a:effectLst/>
              </a:rPr>
              <a:t>Дагба</a:t>
            </a:r>
            <a:r>
              <a:rPr lang="ru-RU" sz="2200" dirty="0" smtClean="0">
                <a:effectLst/>
              </a:rPr>
              <a:t>-Лама </a:t>
            </a:r>
            <a:r>
              <a:rPr lang="ru-RU" sz="2200" dirty="0" err="1" smtClean="0">
                <a:effectLst/>
              </a:rPr>
              <a:t>Солангы</a:t>
            </a:r>
            <a:r>
              <a:rPr lang="ru-RU" sz="2200" dirty="0" smtClean="0">
                <a:effectLst/>
              </a:rPr>
              <a:t> Сергеевна.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4176464" cy="447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366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10160" cy="1143000"/>
          </a:xfrm>
        </p:spPr>
        <p:txBody>
          <a:bodyPr>
            <a:noAutofit/>
          </a:bodyPr>
          <a:lstStyle/>
          <a:p>
            <a:r>
              <a:rPr lang="ru-RU" sz="2000" dirty="0">
                <a:effectLst/>
              </a:rPr>
              <a:t>Конкурс чтецов «Живое слово» среди учащихся начальных классов. Учащаяся 4 класса МБОУ СОШ </a:t>
            </a:r>
            <a:r>
              <a:rPr lang="ru-RU" sz="2000" dirty="0" err="1">
                <a:effectLst/>
              </a:rPr>
              <a:t>им.Ш.Ч.Сат</a:t>
            </a:r>
            <a:r>
              <a:rPr lang="ru-RU" sz="2000" dirty="0">
                <a:effectLst/>
              </a:rPr>
              <a:t> </a:t>
            </a:r>
            <a:r>
              <a:rPr lang="ru-RU" sz="2000" dirty="0" err="1">
                <a:effectLst/>
              </a:rPr>
              <a:t>с.Чаа</a:t>
            </a:r>
            <a:r>
              <a:rPr lang="ru-RU" sz="2000" dirty="0">
                <a:effectLst/>
              </a:rPr>
              <a:t>-Холь – </a:t>
            </a:r>
            <a:r>
              <a:rPr lang="ru-RU" sz="2000" dirty="0" err="1">
                <a:effectLst/>
              </a:rPr>
              <a:t>Очур-оол</a:t>
            </a:r>
            <a:r>
              <a:rPr lang="ru-RU" sz="2000" dirty="0">
                <a:effectLst/>
              </a:rPr>
              <a:t> </a:t>
            </a:r>
            <a:r>
              <a:rPr lang="ru-RU" sz="2000" dirty="0" err="1">
                <a:effectLst/>
              </a:rPr>
              <a:t>Алдын</a:t>
            </a:r>
            <a:r>
              <a:rPr lang="ru-RU" sz="2000" dirty="0">
                <a:effectLst/>
              </a:rPr>
              <a:t>-Даш </a:t>
            </a:r>
            <a:r>
              <a:rPr lang="ru-RU" sz="2000" dirty="0">
                <a:effectLst/>
              </a:rPr>
              <a:t>-</a:t>
            </a:r>
            <a:r>
              <a:rPr lang="ru-RU" sz="2000" dirty="0" smtClean="0">
                <a:effectLst/>
              </a:rPr>
              <a:t> призер </a:t>
            </a:r>
            <a:r>
              <a:rPr lang="ru-RU" sz="2000" dirty="0">
                <a:effectLst/>
              </a:rPr>
              <a:t>регионального этапа. Руководитель Евгения Андреевна </a:t>
            </a:r>
            <a:r>
              <a:rPr lang="ru-RU" sz="2000" dirty="0" err="1">
                <a:effectLst/>
              </a:rPr>
              <a:t>Чымба</a:t>
            </a:r>
            <a:r>
              <a:rPr lang="ru-RU" sz="2000" dirty="0">
                <a:effectLst/>
              </a:rPr>
              <a:t> – учитель начальных классов МБОУ СОШ </a:t>
            </a:r>
            <a:r>
              <a:rPr lang="ru-RU" sz="2000" dirty="0" err="1">
                <a:effectLst/>
              </a:rPr>
              <a:t>им.Ш.Ч.Сат</a:t>
            </a:r>
            <a:r>
              <a:rPr lang="ru-RU" sz="2000" dirty="0">
                <a:effectLst/>
              </a:rPr>
              <a:t> </a:t>
            </a:r>
            <a:r>
              <a:rPr lang="ru-RU" sz="2000" dirty="0" err="1">
                <a:effectLst/>
              </a:rPr>
              <a:t>с.Чаа</a:t>
            </a:r>
            <a:r>
              <a:rPr lang="ru-RU" sz="2000" dirty="0">
                <a:effectLst/>
              </a:rPr>
              <a:t>-Холь.</a:t>
            </a:r>
            <a:br>
              <a:rPr lang="ru-RU" sz="2000" dirty="0">
                <a:effectLst/>
              </a:rPr>
            </a:br>
            <a:endParaRPr lang="ru-RU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6" r="13981"/>
          <a:stretch/>
        </p:blipFill>
        <p:spPr bwMode="auto">
          <a:xfrm>
            <a:off x="323528" y="1628800"/>
            <a:ext cx="334370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7" r="7127" b="12697"/>
          <a:stretch/>
        </p:blipFill>
        <p:spPr bwMode="auto">
          <a:xfrm>
            <a:off x="3779912" y="1628800"/>
            <a:ext cx="519472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438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538152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/>
              </a:rPr>
              <a:t> </a:t>
            </a:r>
            <a:r>
              <a:rPr lang="ru-RU" sz="3100" dirty="0" smtClean="0">
                <a:effectLst/>
              </a:rPr>
              <a:t>Всероссийский </a:t>
            </a:r>
            <a:r>
              <a:rPr lang="ru-RU" sz="3100" dirty="0">
                <a:effectLst/>
              </a:rPr>
              <a:t>библиотечный конкурс  чтецов «Родная речь-2023» среди 1-11 классов.</a:t>
            </a:r>
            <a:endParaRPr lang="ru-RU" sz="31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" r="6197"/>
          <a:stretch/>
        </p:blipFill>
        <p:spPr bwMode="auto">
          <a:xfrm>
            <a:off x="-35869" y="1556792"/>
            <a:ext cx="3095702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7"/>
          <a:stretch/>
        </p:blipFill>
        <p:spPr bwMode="auto">
          <a:xfrm>
            <a:off x="2992505" y="1556794"/>
            <a:ext cx="343273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5"/>
          <a:stretch/>
        </p:blipFill>
        <p:spPr bwMode="auto">
          <a:xfrm>
            <a:off x="6012160" y="1556794"/>
            <a:ext cx="312169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778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4661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Торжественное закрытие Года педагога  наставника.</a:t>
            </a:r>
            <a:endParaRPr lang="ru-RU" dirty="0"/>
          </a:p>
        </p:txBody>
      </p:sp>
      <p:pic>
        <p:nvPicPr>
          <p:cNvPr id="3078" name="Picture 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5" r="23999"/>
          <a:stretch/>
        </p:blipFill>
        <p:spPr bwMode="auto">
          <a:xfrm rot="5400000">
            <a:off x="-42819" y="1961517"/>
            <a:ext cx="375702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4" t="24623" r="5321" b="25032"/>
          <a:stretch/>
        </p:blipFill>
        <p:spPr bwMode="auto">
          <a:xfrm>
            <a:off x="3491880" y="1739186"/>
            <a:ext cx="5617928" cy="370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574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777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1"/>
    </mc:Choice>
    <mc:Fallback xmlns="">
      <p:transition spd="slow" advTm="1029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548680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Мероприятии</a:t>
            </a:r>
            <a:r>
              <a:rPr lang="en-US" b="1" dirty="0" smtClean="0"/>
              <a:t>,</a:t>
            </a:r>
            <a:r>
              <a:rPr lang="ru-RU" b="1" dirty="0" smtClean="0"/>
              <a:t> посвященные Году педагогу и наставника п(уроки</a:t>
            </a:r>
            <a:r>
              <a:rPr lang="ru-RU" b="1" dirty="0"/>
              <a:t>, семинары, мастер-классы, </a:t>
            </a:r>
            <a:r>
              <a:rPr lang="ru-RU" b="1" dirty="0" smtClean="0"/>
              <a:t>консультации</a:t>
            </a:r>
            <a:r>
              <a:rPr lang="en-US" b="1" dirty="0" smtClean="0"/>
              <a:t>,</a:t>
            </a:r>
            <a:r>
              <a:rPr lang="ru-RU" b="1" dirty="0" smtClean="0"/>
              <a:t> конкурсы)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75252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Ведение школьной документации с молодыми педагогами.</a:t>
            </a:r>
          </a:p>
          <a:p>
            <a:r>
              <a:rPr lang="ru-RU" dirty="0" smtClean="0"/>
              <a:t>Фестиваль открытых уроков.</a:t>
            </a:r>
          </a:p>
          <a:p>
            <a:r>
              <a:rPr lang="ru-RU" dirty="0" err="1" smtClean="0"/>
              <a:t>Взаимопосещение</a:t>
            </a:r>
            <a:r>
              <a:rPr lang="ru-RU" dirty="0" smtClean="0"/>
              <a:t> уроков.</a:t>
            </a:r>
          </a:p>
          <a:p>
            <a:r>
              <a:rPr lang="ru-RU" dirty="0" smtClean="0"/>
              <a:t>Семинар «Тема самообразования».</a:t>
            </a:r>
          </a:p>
          <a:p>
            <a:r>
              <a:rPr lang="ru-RU" dirty="0" smtClean="0"/>
              <a:t>Конкурс «Лучшая наставническая пара».</a:t>
            </a:r>
          </a:p>
          <a:p>
            <a:r>
              <a:rPr lang="ru-RU" dirty="0" smtClean="0"/>
              <a:t>Муниципальный этап конкурса «Лучший наставник-2023».</a:t>
            </a:r>
          </a:p>
          <a:p>
            <a:r>
              <a:rPr lang="ru-RU" dirty="0" smtClean="0"/>
              <a:t> Муниципальный этап «Лучший педагог-мужчина».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251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23"/>
    </mc:Choice>
    <mc:Fallback xmlns="">
      <p:transition spd="slow" advTm="2992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Открытие Года педагога и наставника 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5"/>
          <a:stretch/>
        </p:blipFill>
        <p:spPr bwMode="auto">
          <a:xfrm>
            <a:off x="202520" y="1556791"/>
            <a:ext cx="4297472" cy="26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8" r="9178"/>
          <a:stretch/>
        </p:blipFill>
        <p:spPr bwMode="auto">
          <a:xfrm>
            <a:off x="4499992" y="1556791"/>
            <a:ext cx="4513381" cy="26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21088"/>
            <a:ext cx="4269923" cy="241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002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Общие сведения учителей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err="1" smtClean="0"/>
              <a:t>Чаа-Хольского</a:t>
            </a:r>
            <a:r>
              <a:rPr lang="ru-RU" b="1" dirty="0" smtClean="0"/>
              <a:t> </a:t>
            </a:r>
            <a:r>
              <a:rPr lang="ru-RU" b="1" dirty="0" err="1"/>
              <a:t>кожууна</a:t>
            </a:r>
            <a:r>
              <a:rPr lang="ru-RU" b="1" dirty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249424"/>
            <a:ext cx="8784976" cy="4325112"/>
          </a:xfrm>
        </p:spPr>
        <p:txBody>
          <a:bodyPr/>
          <a:lstStyle/>
          <a:p>
            <a:r>
              <a:rPr lang="ru-RU" dirty="0" smtClean="0"/>
              <a:t>МБОУ </a:t>
            </a:r>
            <a:r>
              <a:rPr lang="ru-RU" dirty="0"/>
              <a:t>СОШ </a:t>
            </a:r>
            <a:r>
              <a:rPr lang="ru-RU" dirty="0" err="1"/>
              <a:t>им.Ш.Ч.Сат</a:t>
            </a:r>
            <a:r>
              <a:rPr lang="ru-RU" dirty="0"/>
              <a:t> </a:t>
            </a:r>
            <a:r>
              <a:rPr lang="ru-RU" dirty="0" err="1" smtClean="0"/>
              <a:t>с.Чаа</a:t>
            </a:r>
            <a:r>
              <a:rPr lang="ru-RU" dirty="0" smtClean="0"/>
              <a:t>-Холь - 81;</a:t>
            </a:r>
            <a:endParaRPr lang="ru-RU" dirty="0"/>
          </a:p>
          <a:p>
            <a:r>
              <a:rPr lang="ru-RU" dirty="0" smtClean="0"/>
              <a:t>МБОУ </a:t>
            </a:r>
            <a:r>
              <a:rPr lang="ru-RU" dirty="0"/>
              <a:t>СОШ </a:t>
            </a:r>
            <a:r>
              <a:rPr lang="ru-RU" dirty="0" err="1" smtClean="0"/>
              <a:t>с.Ак-Дуруг</a:t>
            </a:r>
            <a:r>
              <a:rPr lang="ru-RU" dirty="0"/>
              <a:t> </a:t>
            </a:r>
            <a:r>
              <a:rPr lang="ru-RU" dirty="0" smtClean="0"/>
              <a:t>- 31</a:t>
            </a:r>
            <a:r>
              <a:rPr lang="ru-RU" dirty="0"/>
              <a:t>;</a:t>
            </a:r>
          </a:p>
          <a:p>
            <a:r>
              <a:rPr lang="ru-RU" dirty="0" smtClean="0"/>
              <a:t>МБОУ </a:t>
            </a:r>
            <a:r>
              <a:rPr lang="ru-RU" dirty="0"/>
              <a:t>СОШ </a:t>
            </a:r>
            <a:r>
              <a:rPr lang="ru-RU" dirty="0" err="1"/>
              <a:t>с.Булун</a:t>
            </a:r>
            <a:r>
              <a:rPr lang="ru-RU" dirty="0"/>
              <a:t>-Терек </a:t>
            </a:r>
            <a:r>
              <a:rPr lang="ru-RU" dirty="0" err="1" smtClean="0"/>
              <a:t>им.В.Х.Кара-оол</a:t>
            </a:r>
            <a:r>
              <a:rPr lang="ru-RU" dirty="0" smtClean="0"/>
              <a:t> - 27; </a:t>
            </a:r>
            <a:endParaRPr lang="ru-RU" dirty="0"/>
          </a:p>
          <a:p>
            <a:r>
              <a:rPr lang="ru-RU" dirty="0" smtClean="0"/>
              <a:t>МБОУ </a:t>
            </a:r>
            <a:r>
              <a:rPr lang="ru-RU" dirty="0"/>
              <a:t>ООШ </a:t>
            </a:r>
            <a:r>
              <a:rPr lang="ru-RU" dirty="0" err="1"/>
              <a:t>с.Шанчы</a:t>
            </a:r>
            <a:r>
              <a:rPr lang="ru-RU" dirty="0"/>
              <a:t> </a:t>
            </a:r>
            <a:r>
              <a:rPr lang="ru-RU" dirty="0" smtClean="0"/>
              <a:t>- 7.</a:t>
            </a:r>
            <a:endParaRPr lang="ru-RU" dirty="0"/>
          </a:p>
          <a:p>
            <a:r>
              <a:rPr lang="ru-RU" dirty="0"/>
              <a:t>	 Итого</a:t>
            </a:r>
            <a:r>
              <a:rPr lang="ru-RU" dirty="0" smtClean="0"/>
              <a:t>: 146 </a:t>
            </a:r>
            <a:r>
              <a:rPr lang="ru-RU" dirty="0"/>
              <a:t>учителей.</a:t>
            </a:r>
          </a:p>
        </p:txBody>
      </p:sp>
    </p:spTree>
    <p:extLst>
      <p:ext uri="{BB962C8B-B14F-4D97-AF65-F5344CB8AC3E}">
        <p14:creationId xmlns:p14="http://schemas.microsoft.com/office/powerpoint/2010/main" val="301495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5"/>
    </mc:Choice>
    <mc:Fallback xmlns="">
      <p:transition spd="slow" advTm="1400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424936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/>
              <a:t>Педагогический съезд</a:t>
            </a:r>
            <a:r>
              <a:rPr lang="ru-RU" sz="2700" dirty="0" smtClean="0"/>
              <a:t> </a:t>
            </a:r>
            <a:r>
              <a:rPr lang="ru-RU" sz="2700" dirty="0"/>
              <a:t>сообщества Республики </a:t>
            </a:r>
            <a:r>
              <a:rPr lang="ru-RU" sz="2700" dirty="0" smtClean="0"/>
              <a:t>Тыва участвовали  31 педагог </a:t>
            </a:r>
            <a:r>
              <a:rPr lang="ru-RU" sz="2700" dirty="0" err="1" smtClean="0"/>
              <a:t>кожууна</a:t>
            </a:r>
            <a:r>
              <a:rPr lang="ru-RU" sz="2700" dirty="0" smtClean="0"/>
              <a:t>. </a:t>
            </a:r>
            <a:r>
              <a:rPr lang="ru-RU" sz="2700" dirty="0"/>
              <a:t/>
            </a:r>
            <a:br>
              <a:rPr lang="ru-RU" sz="2700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4752528" cy="4392488"/>
          </a:xfrm>
        </p:spPr>
      </p:pic>
      <p:pic>
        <p:nvPicPr>
          <p:cNvPr id="1026" name="Picture 2" descr="C:\Users\Чаа-Хол\Pictures\8kt6lFyZgX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35" y="1340768"/>
            <a:ext cx="4834165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08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4"/>
    </mc:Choice>
    <mc:Fallback xmlns="">
      <p:transition spd="slow" advTm="1204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Фестиваль открытых уроков</a:t>
            </a:r>
            <a:endParaRPr lang="ru-RU" dirty="0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4218709" cy="330846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8957" r="20746" b="5072"/>
          <a:stretch/>
        </p:blipFill>
        <p:spPr>
          <a:xfrm>
            <a:off x="4218390" y="908720"/>
            <a:ext cx="5004048" cy="33123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221088"/>
            <a:ext cx="4740702" cy="263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2"/>
    </mc:Choice>
    <mc:Fallback xmlns="">
      <p:transition spd="slow" advTm="1546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фестивале открытых уроках: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Были проведены 29 открытые уроки;</a:t>
            </a:r>
          </a:p>
          <a:p>
            <a:r>
              <a:rPr lang="ru-RU" dirty="0" smtClean="0"/>
              <a:t>Участвовали 51 молодых педагогов и наставников.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8265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Охват наставничеством молодых педагогов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6386621"/>
              </p:ext>
            </p:extLst>
          </p:nvPr>
        </p:nvGraphicFramePr>
        <p:xfrm>
          <a:off x="467544" y="1844825"/>
          <a:ext cx="8280920" cy="4039213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914932"/>
                <a:gridCol w="2029309"/>
                <a:gridCol w="1795002"/>
                <a:gridCol w="1541677"/>
              </a:tblGrid>
              <a:tr h="9304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общеобразовательных организаций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Количество педагогов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Педагоги до 35 лет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Охват 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841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МБОУ СОШ им.Ш.Ч.Сат с.Чаа-Холь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81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37%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841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МБОУ СОШ с.Булун-Терек им.В.Х.Кара-оол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27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37%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702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МБОУ СОШ с.Ак-Дуруг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19%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702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МБОУ ООШ с.Шанчы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57%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253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5"/>
    </mc:Choice>
    <mc:Fallback xmlns="">
      <p:transition spd="slow" advTm="1705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504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Педагогическая династия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548680"/>
            <a:ext cx="7498080" cy="5699720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ru-RU" sz="2000" dirty="0" smtClean="0"/>
              <a:t>Семья </a:t>
            </a:r>
            <a:r>
              <a:rPr lang="ru-RU" sz="2000" dirty="0" err="1" smtClean="0"/>
              <a:t>Даваа</a:t>
            </a:r>
            <a:r>
              <a:rPr lang="ru-RU" sz="2000" dirty="0" smtClean="0"/>
              <a:t> .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25" y="1052737"/>
            <a:ext cx="691276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96" y="2636912"/>
            <a:ext cx="6352816" cy="42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0470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884</TotalTime>
  <Words>309</Words>
  <Application>Microsoft Office PowerPoint</Application>
  <PresentationFormat>Экран (4:3)</PresentationFormat>
  <Paragraphs>54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Солнцестояние</vt:lpstr>
      <vt:lpstr>Итоги  Года педагога и наставника  </vt:lpstr>
      <vt:lpstr>Презентация PowerPoint</vt:lpstr>
      <vt:lpstr>Открытие Года педагога и наставника </vt:lpstr>
      <vt:lpstr>Общие сведения учителей  Чаа-Хольского кожууна: </vt:lpstr>
      <vt:lpstr>Педагогический съезд сообщества Республики Тыва участвовали  31 педагог кожууна.  </vt:lpstr>
      <vt:lpstr>Фестиваль открытых уроков</vt:lpstr>
      <vt:lpstr>В фестивале открытых уроках:</vt:lpstr>
      <vt:lpstr>Охват наставничеством молодых педагогов </vt:lpstr>
      <vt:lpstr>Педагогическая династия</vt:lpstr>
      <vt:lpstr>Муниципальный конкурс «Лучший наставник -2023».  В конкурсе приняли участие педагоги общеобразовательных организаций кожууна.</vt:lpstr>
      <vt:lpstr>Презентация PowerPoint</vt:lpstr>
      <vt:lpstr>Конкурс среди педагогов-мужчин  «Лучший педагог-мужчина 2023» Победитель муниципального этапа Сундуй Вячеслав Владимирович – учитель физической культуры МБОУ СОШ им.Ш.Ч.Сат с.Чаа-Холь.  </vt:lpstr>
      <vt:lpstr>Всероссийский конкурс на лучшее сочинение о своей культуре на русском языке и лучшее описание русской культуры на родном языке.  Учащиеся 7 класса МБОУ СОШ им.Ш.Ч.Сат с.Чаа-Холь – Норбу Амита, Серен-Доржу Севил. Руководитель: Дагба-Лама Солангы Сергеевна.</vt:lpstr>
      <vt:lpstr>Конкурс чтецов «Живое слово» среди учащихся начальных классов. Учащаяся 4 класса МБОУ СОШ им.Ш.Ч.Сат с.Чаа-Холь – Очур-оол Алдын-Даш - призер регионального этапа. Руководитель Евгения Андреевна Чымба – учитель начальных классов МБОУ СОШ им.Ш.Ч.Сат с.Чаа-Холь. </vt:lpstr>
      <vt:lpstr> Всероссийский библиотечный конкурс  чтецов «Родная речь-2023» среди 1-11 классов.</vt:lpstr>
      <vt:lpstr>Торжественное закрытие Года педагога  наставника.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 по реализации целевой модели наставничества 2023-2024 уч.г.</dc:title>
  <dc:creator>ODULAA</dc:creator>
  <cp:lastModifiedBy>Чаа-Хол</cp:lastModifiedBy>
  <cp:revision>32</cp:revision>
  <dcterms:created xsi:type="dcterms:W3CDTF">2023-12-20T17:53:07Z</dcterms:created>
  <dcterms:modified xsi:type="dcterms:W3CDTF">2023-12-24T04:49:26Z</dcterms:modified>
</cp:coreProperties>
</file>